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30276800" cy="42799000"/>
  <p:notesSz cx="6858000" cy="9144000"/>
  <p:embeddedFontLst>
    <p:embeddedFont>
      <p:font typeface="Anton" pitchFamily="2" charset="0"/>
      <p:regular r:id="rId3"/>
    </p:embeddedFont>
    <p:embeddedFont>
      <p:font typeface="Montserrat" panose="00000500000000000000" pitchFamily="2" charset="0"/>
      <p:regular r:id="rId4"/>
      <p:italic r:id="rId5"/>
    </p:embeddedFont>
    <p:embeddedFont>
      <p:font typeface="Montserrat Bold" panose="00000800000000000000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" d="100"/>
          <a:sy n="10" d="100"/>
        </p:scale>
        <p:origin x="2252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9729616"/>
            <a:ext cx="30249268" cy="13207618"/>
          </a:xfrm>
          <a:custGeom>
            <a:avLst/>
            <a:gdLst/>
            <a:ahLst/>
            <a:cxnLst/>
            <a:rect l="l" t="t" r="r" b="b"/>
            <a:pathLst>
              <a:path w="30249268" h="13207618">
                <a:moveTo>
                  <a:pt x="0" y="0"/>
                </a:moveTo>
                <a:lnTo>
                  <a:pt x="30249268" y="0"/>
                </a:lnTo>
                <a:lnTo>
                  <a:pt x="30249268" y="13207618"/>
                </a:lnTo>
                <a:lnTo>
                  <a:pt x="0" y="13207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882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6700" y="20633667"/>
            <a:ext cx="8485563" cy="14299251"/>
            <a:chOff x="0" y="0"/>
            <a:chExt cx="759619" cy="1280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59619" cy="1280055"/>
            </a:xfrm>
            <a:custGeom>
              <a:avLst/>
              <a:gdLst/>
              <a:ahLst/>
              <a:cxnLst/>
              <a:rect l="l" t="t" r="r" b="b"/>
              <a:pathLst>
                <a:path w="759619" h="1280055">
                  <a:moveTo>
                    <a:pt x="29196" y="0"/>
                  </a:moveTo>
                  <a:lnTo>
                    <a:pt x="730423" y="0"/>
                  </a:lnTo>
                  <a:cubicBezTo>
                    <a:pt x="746548" y="0"/>
                    <a:pt x="759619" y="13071"/>
                    <a:pt x="759619" y="29196"/>
                  </a:cubicBezTo>
                  <a:lnTo>
                    <a:pt x="759619" y="1250859"/>
                  </a:lnTo>
                  <a:cubicBezTo>
                    <a:pt x="759619" y="1258602"/>
                    <a:pt x="756543" y="1266028"/>
                    <a:pt x="751068" y="1271503"/>
                  </a:cubicBezTo>
                  <a:cubicBezTo>
                    <a:pt x="745593" y="1276979"/>
                    <a:pt x="738167" y="1280055"/>
                    <a:pt x="730423" y="1280055"/>
                  </a:cubicBezTo>
                  <a:lnTo>
                    <a:pt x="29196" y="1280055"/>
                  </a:lnTo>
                  <a:cubicBezTo>
                    <a:pt x="21452" y="1280055"/>
                    <a:pt x="14026" y="1276979"/>
                    <a:pt x="8551" y="1271503"/>
                  </a:cubicBezTo>
                  <a:cubicBezTo>
                    <a:pt x="3076" y="1266028"/>
                    <a:pt x="0" y="1258602"/>
                    <a:pt x="0" y="1250859"/>
                  </a:cubicBezTo>
                  <a:lnTo>
                    <a:pt x="0" y="29196"/>
                  </a:lnTo>
                  <a:cubicBezTo>
                    <a:pt x="0" y="21452"/>
                    <a:pt x="3076" y="14026"/>
                    <a:pt x="8551" y="8551"/>
                  </a:cubicBezTo>
                  <a:cubicBezTo>
                    <a:pt x="14026" y="3076"/>
                    <a:pt x="21452" y="0"/>
                    <a:pt x="29196" y="0"/>
                  </a:cubicBezTo>
                  <a:close/>
                </a:path>
              </a:pathLst>
            </a:custGeom>
            <a:ln w="95250" cap="rnd">
              <a:solidFill>
                <a:srgbClr val="06295B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04775"/>
              <a:ext cx="759619" cy="1384830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22700" y="10439628"/>
            <a:ext cx="13161450" cy="9023660"/>
            <a:chOff x="0" y="0"/>
            <a:chExt cx="1178200" cy="8077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78200" cy="807789"/>
            </a:xfrm>
            <a:custGeom>
              <a:avLst/>
              <a:gdLst/>
              <a:ahLst/>
              <a:cxnLst/>
              <a:rect l="l" t="t" r="r" b="b"/>
              <a:pathLst>
                <a:path w="1178200" h="807789">
                  <a:moveTo>
                    <a:pt x="18823" y="0"/>
                  </a:moveTo>
                  <a:lnTo>
                    <a:pt x="1159377" y="0"/>
                  </a:lnTo>
                  <a:cubicBezTo>
                    <a:pt x="1169772" y="0"/>
                    <a:pt x="1178200" y="8427"/>
                    <a:pt x="1178200" y="18823"/>
                  </a:cubicBezTo>
                  <a:lnTo>
                    <a:pt x="1178200" y="788966"/>
                  </a:lnTo>
                  <a:cubicBezTo>
                    <a:pt x="1178200" y="793958"/>
                    <a:pt x="1176217" y="798746"/>
                    <a:pt x="1172687" y="802276"/>
                  </a:cubicBezTo>
                  <a:cubicBezTo>
                    <a:pt x="1169157" y="805806"/>
                    <a:pt x="1164369" y="807789"/>
                    <a:pt x="1159377" y="807789"/>
                  </a:cubicBezTo>
                  <a:lnTo>
                    <a:pt x="18823" y="807789"/>
                  </a:lnTo>
                  <a:cubicBezTo>
                    <a:pt x="8427" y="807789"/>
                    <a:pt x="0" y="799362"/>
                    <a:pt x="0" y="788966"/>
                  </a:cubicBezTo>
                  <a:lnTo>
                    <a:pt x="0" y="18823"/>
                  </a:lnTo>
                  <a:cubicBezTo>
                    <a:pt x="0" y="8427"/>
                    <a:pt x="8427" y="0"/>
                    <a:pt x="18823" y="0"/>
                  </a:cubicBezTo>
                  <a:close/>
                </a:path>
              </a:pathLst>
            </a:custGeom>
            <a:ln w="95250" cap="rnd">
              <a:solidFill>
                <a:srgbClr val="06295B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104775"/>
              <a:ext cx="1178200" cy="912564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590116" y="10434756"/>
            <a:ext cx="12857530" cy="9114257"/>
            <a:chOff x="0" y="0"/>
            <a:chExt cx="1150993" cy="8158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50993" cy="815899"/>
            </a:xfrm>
            <a:custGeom>
              <a:avLst/>
              <a:gdLst/>
              <a:ahLst/>
              <a:cxnLst/>
              <a:rect l="l" t="t" r="r" b="b"/>
              <a:pathLst>
                <a:path w="1150993" h="815899">
                  <a:moveTo>
                    <a:pt x="19268" y="0"/>
                  </a:moveTo>
                  <a:lnTo>
                    <a:pt x="1131725" y="0"/>
                  </a:lnTo>
                  <a:cubicBezTo>
                    <a:pt x="1142367" y="0"/>
                    <a:pt x="1150993" y="8627"/>
                    <a:pt x="1150993" y="19268"/>
                  </a:cubicBezTo>
                  <a:lnTo>
                    <a:pt x="1150993" y="796631"/>
                  </a:lnTo>
                  <a:cubicBezTo>
                    <a:pt x="1150993" y="807273"/>
                    <a:pt x="1142367" y="815899"/>
                    <a:pt x="1131725" y="815899"/>
                  </a:cubicBezTo>
                  <a:lnTo>
                    <a:pt x="19268" y="815899"/>
                  </a:lnTo>
                  <a:cubicBezTo>
                    <a:pt x="8627" y="815899"/>
                    <a:pt x="0" y="807273"/>
                    <a:pt x="0" y="796631"/>
                  </a:cubicBezTo>
                  <a:lnTo>
                    <a:pt x="0" y="19268"/>
                  </a:lnTo>
                  <a:cubicBezTo>
                    <a:pt x="0" y="8627"/>
                    <a:pt x="8627" y="0"/>
                    <a:pt x="19268" y="0"/>
                  </a:cubicBezTo>
                  <a:close/>
                </a:path>
              </a:pathLst>
            </a:custGeom>
            <a:ln w="95250" cap="rnd">
              <a:solidFill>
                <a:srgbClr val="06295B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104775"/>
              <a:ext cx="1150993" cy="920674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2793339" y="9130265"/>
            <a:ext cx="676577" cy="853480"/>
          </a:xfrm>
          <a:custGeom>
            <a:avLst/>
            <a:gdLst/>
            <a:ahLst/>
            <a:cxnLst/>
            <a:rect l="l" t="t" r="r" b="b"/>
            <a:pathLst>
              <a:path w="676577" h="853480">
                <a:moveTo>
                  <a:pt x="0" y="0"/>
                </a:moveTo>
                <a:lnTo>
                  <a:pt x="676577" y="0"/>
                </a:lnTo>
                <a:lnTo>
                  <a:pt x="676577" y="853480"/>
                </a:lnTo>
                <a:lnTo>
                  <a:pt x="0" y="8534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3021001" y="8875240"/>
            <a:ext cx="6005652" cy="1435530"/>
            <a:chOff x="0" y="0"/>
            <a:chExt cx="537620" cy="12850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37620" cy="128507"/>
            </a:xfrm>
            <a:custGeom>
              <a:avLst/>
              <a:gdLst/>
              <a:ahLst/>
              <a:cxnLst/>
              <a:rect l="l" t="t" r="r" b="b"/>
              <a:pathLst>
                <a:path w="537620" h="128507">
                  <a:moveTo>
                    <a:pt x="41251" y="0"/>
                  </a:moveTo>
                  <a:lnTo>
                    <a:pt x="496369" y="0"/>
                  </a:lnTo>
                  <a:cubicBezTo>
                    <a:pt x="507309" y="0"/>
                    <a:pt x="517802" y="4346"/>
                    <a:pt x="525538" y="12082"/>
                  </a:cubicBezTo>
                  <a:cubicBezTo>
                    <a:pt x="533274" y="19818"/>
                    <a:pt x="537620" y="30311"/>
                    <a:pt x="537620" y="41251"/>
                  </a:cubicBezTo>
                  <a:lnTo>
                    <a:pt x="537620" y="87256"/>
                  </a:lnTo>
                  <a:cubicBezTo>
                    <a:pt x="537620" y="110038"/>
                    <a:pt x="519151" y="128507"/>
                    <a:pt x="496369" y="128507"/>
                  </a:cubicBezTo>
                  <a:lnTo>
                    <a:pt x="41251" y="128507"/>
                  </a:lnTo>
                  <a:cubicBezTo>
                    <a:pt x="18469" y="128507"/>
                    <a:pt x="0" y="110038"/>
                    <a:pt x="0" y="87256"/>
                  </a:cubicBezTo>
                  <a:lnTo>
                    <a:pt x="0" y="41251"/>
                  </a:lnTo>
                  <a:cubicBezTo>
                    <a:pt x="0" y="18469"/>
                    <a:pt x="18469" y="0"/>
                    <a:pt x="41251" y="0"/>
                  </a:cubicBezTo>
                  <a:close/>
                </a:path>
              </a:pathLst>
            </a:custGeom>
            <a:solidFill>
              <a:srgbClr val="052E6B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04775"/>
              <a:ext cx="537620" cy="233282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59014" y="8794101"/>
            <a:ext cx="1587728" cy="1597808"/>
            <a:chOff x="0" y="0"/>
            <a:chExt cx="807673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07673" cy="812800"/>
            </a:xfrm>
            <a:custGeom>
              <a:avLst/>
              <a:gdLst/>
              <a:ahLst/>
              <a:cxnLst/>
              <a:rect l="l" t="t" r="r" b="b"/>
              <a:pathLst>
                <a:path w="807673" h="812800">
                  <a:moveTo>
                    <a:pt x="403836" y="0"/>
                  </a:moveTo>
                  <a:cubicBezTo>
                    <a:pt x="180804" y="0"/>
                    <a:pt x="0" y="181951"/>
                    <a:pt x="0" y="406400"/>
                  </a:cubicBezTo>
                  <a:cubicBezTo>
                    <a:pt x="0" y="630849"/>
                    <a:pt x="180804" y="812800"/>
                    <a:pt x="403836" y="812800"/>
                  </a:cubicBezTo>
                  <a:cubicBezTo>
                    <a:pt x="626869" y="812800"/>
                    <a:pt x="807673" y="630849"/>
                    <a:pt x="807673" y="406400"/>
                  </a:cubicBezTo>
                  <a:cubicBezTo>
                    <a:pt x="807673" y="181951"/>
                    <a:pt x="626869" y="0"/>
                    <a:pt x="403836" y="0"/>
                  </a:cubicBezTo>
                  <a:close/>
                </a:path>
              </a:pathLst>
            </a:custGeom>
            <a:solidFill>
              <a:srgbClr val="052E6B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5719" y="-9525"/>
              <a:ext cx="656234" cy="746125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5884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6437973" y="8918087"/>
            <a:ext cx="6005652" cy="1435530"/>
            <a:chOff x="0" y="0"/>
            <a:chExt cx="537620" cy="12850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37620" cy="128507"/>
            </a:xfrm>
            <a:custGeom>
              <a:avLst/>
              <a:gdLst/>
              <a:ahLst/>
              <a:cxnLst/>
              <a:rect l="l" t="t" r="r" b="b"/>
              <a:pathLst>
                <a:path w="537620" h="128507">
                  <a:moveTo>
                    <a:pt x="41251" y="0"/>
                  </a:moveTo>
                  <a:lnTo>
                    <a:pt x="496369" y="0"/>
                  </a:lnTo>
                  <a:cubicBezTo>
                    <a:pt x="507309" y="0"/>
                    <a:pt x="517802" y="4346"/>
                    <a:pt x="525538" y="12082"/>
                  </a:cubicBezTo>
                  <a:cubicBezTo>
                    <a:pt x="533274" y="19818"/>
                    <a:pt x="537620" y="30311"/>
                    <a:pt x="537620" y="41251"/>
                  </a:cubicBezTo>
                  <a:lnTo>
                    <a:pt x="537620" y="87256"/>
                  </a:lnTo>
                  <a:cubicBezTo>
                    <a:pt x="537620" y="110038"/>
                    <a:pt x="519151" y="128507"/>
                    <a:pt x="496369" y="128507"/>
                  </a:cubicBezTo>
                  <a:lnTo>
                    <a:pt x="41251" y="128507"/>
                  </a:lnTo>
                  <a:cubicBezTo>
                    <a:pt x="18469" y="128507"/>
                    <a:pt x="0" y="110038"/>
                    <a:pt x="0" y="87256"/>
                  </a:cubicBezTo>
                  <a:lnTo>
                    <a:pt x="0" y="41251"/>
                  </a:lnTo>
                  <a:cubicBezTo>
                    <a:pt x="0" y="18469"/>
                    <a:pt x="18469" y="0"/>
                    <a:pt x="41251" y="0"/>
                  </a:cubicBezTo>
                  <a:close/>
                </a:path>
              </a:pathLst>
            </a:custGeom>
            <a:solidFill>
              <a:srgbClr val="052659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104775"/>
              <a:ext cx="537620" cy="233282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775987" y="8836948"/>
            <a:ext cx="1587728" cy="1597808"/>
            <a:chOff x="0" y="0"/>
            <a:chExt cx="807673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7673" cy="812800"/>
            </a:xfrm>
            <a:custGeom>
              <a:avLst/>
              <a:gdLst/>
              <a:ahLst/>
              <a:cxnLst/>
              <a:rect l="l" t="t" r="r" b="b"/>
              <a:pathLst>
                <a:path w="807673" h="812800">
                  <a:moveTo>
                    <a:pt x="403836" y="0"/>
                  </a:moveTo>
                  <a:cubicBezTo>
                    <a:pt x="180804" y="0"/>
                    <a:pt x="0" y="181951"/>
                    <a:pt x="0" y="406400"/>
                  </a:cubicBezTo>
                  <a:cubicBezTo>
                    <a:pt x="0" y="630849"/>
                    <a:pt x="180804" y="812800"/>
                    <a:pt x="403836" y="812800"/>
                  </a:cubicBezTo>
                  <a:cubicBezTo>
                    <a:pt x="626869" y="812800"/>
                    <a:pt x="807673" y="630849"/>
                    <a:pt x="807673" y="406400"/>
                  </a:cubicBezTo>
                  <a:cubicBezTo>
                    <a:pt x="807673" y="181951"/>
                    <a:pt x="626869" y="0"/>
                    <a:pt x="403836" y="0"/>
                  </a:cubicBezTo>
                  <a:close/>
                </a:path>
              </a:pathLst>
            </a:custGeom>
            <a:solidFill>
              <a:srgbClr val="06285B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5719" y="-9525"/>
              <a:ext cx="656234" cy="746125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5884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6232792" y="9236874"/>
            <a:ext cx="693702" cy="773907"/>
          </a:xfrm>
          <a:custGeom>
            <a:avLst/>
            <a:gdLst/>
            <a:ahLst/>
            <a:cxnLst/>
            <a:rect l="l" t="t" r="r" b="b"/>
            <a:pathLst>
              <a:path w="693702" h="773907">
                <a:moveTo>
                  <a:pt x="0" y="0"/>
                </a:moveTo>
                <a:lnTo>
                  <a:pt x="693703" y="0"/>
                </a:lnTo>
                <a:lnTo>
                  <a:pt x="693703" y="773907"/>
                </a:lnTo>
                <a:lnTo>
                  <a:pt x="0" y="7739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2822346" y="9194026"/>
            <a:ext cx="661064" cy="762234"/>
          </a:xfrm>
          <a:custGeom>
            <a:avLst/>
            <a:gdLst/>
            <a:ahLst/>
            <a:cxnLst/>
            <a:rect l="l" t="t" r="r" b="b"/>
            <a:pathLst>
              <a:path w="661064" h="762234">
                <a:moveTo>
                  <a:pt x="0" y="0"/>
                </a:moveTo>
                <a:lnTo>
                  <a:pt x="661064" y="0"/>
                </a:lnTo>
                <a:lnTo>
                  <a:pt x="661064" y="762234"/>
                </a:lnTo>
                <a:lnTo>
                  <a:pt x="0" y="7622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2985001" y="19915902"/>
            <a:ext cx="6005652" cy="1435530"/>
            <a:chOff x="0" y="0"/>
            <a:chExt cx="537620" cy="12850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37620" cy="128507"/>
            </a:xfrm>
            <a:custGeom>
              <a:avLst/>
              <a:gdLst/>
              <a:ahLst/>
              <a:cxnLst/>
              <a:rect l="l" t="t" r="r" b="b"/>
              <a:pathLst>
                <a:path w="537620" h="128507">
                  <a:moveTo>
                    <a:pt x="41251" y="0"/>
                  </a:moveTo>
                  <a:lnTo>
                    <a:pt x="496369" y="0"/>
                  </a:lnTo>
                  <a:cubicBezTo>
                    <a:pt x="507309" y="0"/>
                    <a:pt x="517802" y="4346"/>
                    <a:pt x="525538" y="12082"/>
                  </a:cubicBezTo>
                  <a:cubicBezTo>
                    <a:pt x="533274" y="19818"/>
                    <a:pt x="537620" y="30311"/>
                    <a:pt x="537620" y="41251"/>
                  </a:cubicBezTo>
                  <a:lnTo>
                    <a:pt x="537620" y="87256"/>
                  </a:lnTo>
                  <a:cubicBezTo>
                    <a:pt x="537620" y="110038"/>
                    <a:pt x="519151" y="128507"/>
                    <a:pt x="496369" y="128507"/>
                  </a:cubicBezTo>
                  <a:lnTo>
                    <a:pt x="41251" y="128507"/>
                  </a:lnTo>
                  <a:cubicBezTo>
                    <a:pt x="18469" y="128507"/>
                    <a:pt x="0" y="110038"/>
                    <a:pt x="0" y="87256"/>
                  </a:cubicBezTo>
                  <a:lnTo>
                    <a:pt x="0" y="41251"/>
                  </a:lnTo>
                  <a:cubicBezTo>
                    <a:pt x="0" y="18469"/>
                    <a:pt x="18469" y="0"/>
                    <a:pt x="41251" y="0"/>
                  </a:cubicBezTo>
                  <a:close/>
                </a:path>
              </a:pathLst>
            </a:custGeom>
            <a:solidFill>
              <a:srgbClr val="052E6B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104775"/>
              <a:ext cx="537620" cy="233282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323014" y="19834763"/>
            <a:ext cx="1587728" cy="1597808"/>
            <a:chOff x="0" y="0"/>
            <a:chExt cx="807673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07673" cy="812800"/>
            </a:xfrm>
            <a:custGeom>
              <a:avLst/>
              <a:gdLst/>
              <a:ahLst/>
              <a:cxnLst/>
              <a:rect l="l" t="t" r="r" b="b"/>
              <a:pathLst>
                <a:path w="807673" h="812800">
                  <a:moveTo>
                    <a:pt x="403836" y="0"/>
                  </a:moveTo>
                  <a:cubicBezTo>
                    <a:pt x="180804" y="0"/>
                    <a:pt x="0" y="181951"/>
                    <a:pt x="0" y="406400"/>
                  </a:cubicBezTo>
                  <a:cubicBezTo>
                    <a:pt x="0" y="630849"/>
                    <a:pt x="180804" y="812800"/>
                    <a:pt x="403836" y="812800"/>
                  </a:cubicBezTo>
                  <a:cubicBezTo>
                    <a:pt x="626869" y="812800"/>
                    <a:pt x="807673" y="630849"/>
                    <a:pt x="807673" y="406400"/>
                  </a:cubicBezTo>
                  <a:cubicBezTo>
                    <a:pt x="807673" y="181951"/>
                    <a:pt x="626869" y="0"/>
                    <a:pt x="403836" y="0"/>
                  </a:cubicBezTo>
                  <a:close/>
                </a:path>
              </a:pathLst>
            </a:custGeom>
            <a:solidFill>
              <a:srgbClr val="052E6B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5719" y="-9525"/>
              <a:ext cx="656234" cy="746125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5884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801658" y="35989719"/>
            <a:ext cx="22435208" cy="2990099"/>
            <a:chOff x="0" y="0"/>
            <a:chExt cx="2008377" cy="26767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008377" cy="267671"/>
            </a:xfrm>
            <a:custGeom>
              <a:avLst/>
              <a:gdLst/>
              <a:ahLst/>
              <a:cxnLst/>
              <a:rect l="l" t="t" r="r" b="b"/>
              <a:pathLst>
                <a:path w="2008377" h="267671">
                  <a:moveTo>
                    <a:pt x="11043" y="0"/>
                  </a:moveTo>
                  <a:lnTo>
                    <a:pt x="1997335" y="0"/>
                  </a:lnTo>
                  <a:cubicBezTo>
                    <a:pt x="2003434" y="0"/>
                    <a:pt x="2008377" y="4944"/>
                    <a:pt x="2008377" y="11043"/>
                  </a:cubicBezTo>
                  <a:lnTo>
                    <a:pt x="2008377" y="256628"/>
                  </a:lnTo>
                  <a:cubicBezTo>
                    <a:pt x="2008377" y="262727"/>
                    <a:pt x="2003434" y="267671"/>
                    <a:pt x="1997335" y="267671"/>
                  </a:cubicBezTo>
                  <a:lnTo>
                    <a:pt x="11043" y="267671"/>
                  </a:lnTo>
                  <a:cubicBezTo>
                    <a:pt x="4944" y="267671"/>
                    <a:pt x="0" y="262727"/>
                    <a:pt x="0" y="256628"/>
                  </a:cubicBezTo>
                  <a:lnTo>
                    <a:pt x="0" y="11043"/>
                  </a:lnTo>
                  <a:cubicBezTo>
                    <a:pt x="0" y="4944"/>
                    <a:pt x="4944" y="0"/>
                    <a:pt x="11043" y="0"/>
                  </a:cubicBezTo>
                  <a:close/>
                </a:path>
              </a:pathLst>
            </a:custGeom>
            <a:solidFill>
              <a:srgbClr val="062F6B"/>
            </a:solidFill>
            <a:ln w="95250" cap="rnd">
              <a:solidFill>
                <a:srgbClr val="052F6C"/>
              </a:solidFill>
              <a:prstDash val="solid"/>
              <a:round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104775"/>
              <a:ext cx="2008377" cy="372446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2967958" y="35328382"/>
            <a:ext cx="6005652" cy="1435530"/>
            <a:chOff x="0" y="0"/>
            <a:chExt cx="537620" cy="12850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37620" cy="128507"/>
            </a:xfrm>
            <a:custGeom>
              <a:avLst/>
              <a:gdLst/>
              <a:ahLst/>
              <a:cxnLst/>
              <a:rect l="l" t="t" r="r" b="b"/>
              <a:pathLst>
                <a:path w="537620" h="128507">
                  <a:moveTo>
                    <a:pt x="41251" y="0"/>
                  </a:moveTo>
                  <a:lnTo>
                    <a:pt x="496369" y="0"/>
                  </a:lnTo>
                  <a:cubicBezTo>
                    <a:pt x="507309" y="0"/>
                    <a:pt x="517802" y="4346"/>
                    <a:pt x="525538" y="12082"/>
                  </a:cubicBezTo>
                  <a:cubicBezTo>
                    <a:pt x="533274" y="19818"/>
                    <a:pt x="537620" y="30311"/>
                    <a:pt x="537620" y="41251"/>
                  </a:cubicBezTo>
                  <a:lnTo>
                    <a:pt x="537620" y="87256"/>
                  </a:lnTo>
                  <a:cubicBezTo>
                    <a:pt x="537620" y="110038"/>
                    <a:pt x="519151" y="128507"/>
                    <a:pt x="496369" y="128507"/>
                  </a:cubicBezTo>
                  <a:lnTo>
                    <a:pt x="41251" y="128507"/>
                  </a:lnTo>
                  <a:cubicBezTo>
                    <a:pt x="18469" y="128507"/>
                    <a:pt x="0" y="110038"/>
                    <a:pt x="0" y="87256"/>
                  </a:cubicBezTo>
                  <a:lnTo>
                    <a:pt x="0" y="41251"/>
                  </a:lnTo>
                  <a:cubicBezTo>
                    <a:pt x="0" y="18469"/>
                    <a:pt x="18469" y="0"/>
                    <a:pt x="41251" y="0"/>
                  </a:cubicBezTo>
                  <a:close/>
                </a:path>
              </a:pathLst>
            </a:custGeom>
            <a:solidFill>
              <a:srgbClr val="062F6B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104775"/>
              <a:ext cx="537620" cy="233282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305972" y="35247242"/>
            <a:ext cx="1587728" cy="1597808"/>
            <a:chOff x="0" y="0"/>
            <a:chExt cx="807673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07673" cy="812800"/>
            </a:xfrm>
            <a:custGeom>
              <a:avLst/>
              <a:gdLst/>
              <a:ahLst/>
              <a:cxnLst/>
              <a:rect l="l" t="t" r="r" b="b"/>
              <a:pathLst>
                <a:path w="807673" h="812800">
                  <a:moveTo>
                    <a:pt x="403836" y="0"/>
                  </a:moveTo>
                  <a:cubicBezTo>
                    <a:pt x="180804" y="0"/>
                    <a:pt x="0" y="181951"/>
                    <a:pt x="0" y="406400"/>
                  </a:cubicBezTo>
                  <a:cubicBezTo>
                    <a:pt x="0" y="630849"/>
                    <a:pt x="180804" y="812800"/>
                    <a:pt x="403836" y="812800"/>
                  </a:cubicBezTo>
                  <a:cubicBezTo>
                    <a:pt x="626869" y="812800"/>
                    <a:pt x="807673" y="630849"/>
                    <a:pt x="807673" y="406400"/>
                  </a:cubicBezTo>
                  <a:cubicBezTo>
                    <a:pt x="807673" y="181951"/>
                    <a:pt x="626869" y="0"/>
                    <a:pt x="403836" y="0"/>
                  </a:cubicBezTo>
                  <a:close/>
                </a:path>
              </a:pathLst>
            </a:custGeom>
            <a:solidFill>
              <a:srgbClr val="062F6B"/>
            </a:solidFill>
            <a:ln w="38100" cap="sq">
              <a:solidFill>
                <a:srgbClr val="052F6C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75719" y="-9525"/>
              <a:ext cx="656234" cy="746125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5884"/>
                </a:lnSpc>
              </a:pPr>
              <a:endParaRPr/>
            </a:p>
          </p:txBody>
        </p:sp>
      </p:grpSp>
      <p:sp>
        <p:nvSpPr>
          <p:cNvPr id="42" name="Freeform 42"/>
          <p:cNvSpPr/>
          <p:nvPr/>
        </p:nvSpPr>
        <p:spPr>
          <a:xfrm>
            <a:off x="2587267" y="35571084"/>
            <a:ext cx="795466" cy="684101"/>
          </a:xfrm>
          <a:custGeom>
            <a:avLst/>
            <a:gdLst/>
            <a:ahLst/>
            <a:cxnLst/>
            <a:rect l="l" t="t" r="r" b="b"/>
            <a:pathLst>
              <a:path w="795466" h="684101">
                <a:moveTo>
                  <a:pt x="0" y="0"/>
                </a:moveTo>
                <a:lnTo>
                  <a:pt x="795467" y="0"/>
                </a:lnTo>
                <a:lnTo>
                  <a:pt x="795467" y="684100"/>
                </a:lnTo>
                <a:lnTo>
                  <a:pt x="0" y="684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3" name="Group 43"/>
          <p:cNvGrpSpPr/>
          <p:nvPr/>
        </p:nvGrpSpPr>
        <p:grpSpPr>
          <a:xfrm>
            <a:off x="10886698" y="20633667"/>
            <a:ext cx="17602603" cy="14299251"/>
            <a:chOff x="0" y="0"/>
            <a:chExt cx="1575767" cy="128005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575767" cy="1280055"/>
            </a:xfrm>
            <a:custGeom>
              <a:avLst/>
              <a:gdLst/>
              <a:ahLst/>
              <a:cxnLst/>
              <a:rect l="l" t="t" r="r" b="b"/>
              <a:pathLst>
                <a:path w="1575767" h="1280055">
                  <a:moveTo>
                    <a:pt x="14074" y="0"/>
                  </a:moveTo>
                  <a:lnTo>
                    <a:pt x="1561693" y="0"/>
                  </a:lnTo>
                  <a:cubicBezTo>
                    <a:pt x="1569466" y="0"/>
                    <a:pt x="1575767" y="6301"/>
                    <a:pt x="1575767" y="14074"/>
                  </a:cubicBezTo>
                  <a:lnTo>
                    <a:pt x="1575767" y="1265980"/>
                  </a:lnTo>
                  <a:cubicBezTo>
                    <a:pt x="1575767" y="1269713"/>
                    <a:pt x="1574285" y="1273293"/>
                    <a:pt x="1571645" y="1275932"/>
                  </a:cubicBezTo>
                  <a:cubicBezTo>
                    <a:pt x="1569006" y="1278572"/>
                    <a:pt x="1565426" y="1280055"/>
                    <a:pt x="1561693" y="1280055"/>
                  </a:cubicBezTo>
                  <a:lnTo>
                    <a:pt x="14074" y="1280055"/>
                  </a:lnTo>
                  <a:cubicBezTo>
                    <a:pt x="10341" y="1280055"/>
                    <a:pt x="6762" y="1278572"/>
                    <a:pt x="4122" y="1275932"/>
                  </a:cubicBezTo>
                  <a:cubicBezTo>
                    <a:pt x="1483" y="1273293"/>
                    <a:pt x="0" y="1269713"/>
                    <a:pt x="0" y="1265980"/>
                  </a:cubicBezTo>
                  <a:lnTo>
                    <a:pt x="0" y="14074"/>
                  </a:lnTo>
                  <a:cubicBezTo>
                    <a:pt x="0" y="10341"/>
                    <a:pt x="1483" y="6762"/>
                    <a:pt x="4122" y="4122"/>
                  </a:cubicBezTo>
                  <a:cubicBezTo>
                    <a:pt x="6762" y="1483"/>
                    <a:pt x="10341" y="0"/>
                    <a:pt x="14074" y="0"/>
                  </a:cubicBezTo>
                  <a:close/>
                </a:path>
              </a:pathLst>
            </a:custGeom>
            <a:ln w="95250" cap="rnd">
              <a:solidFill>
                <a:srgbClr val="06295B"/>
              </a:solidFill>
              <a:prstDash val="solid"/>
              <a:round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0" y="-104775"/>
              <a:ext cx="1575767" cy="1384830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084999" y="19915902"/>
            <a:ext cx="6005652" cy="1435530"/>
            <a:chOff x="0" y="0"/>
            <a:chExt cx="537620" cy="12850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537620" cy="128507"/>
            </a:xfrm>
            <a:custGeom>
              <a:avLst/>
              <a:gdLst/>
              <a:ahLst/>
              <a:cxnLst/>
              <a:rect l="l" t="t" r="r" b="b"/>
              <a:pathLst>
                <a:path w="537620" h="128507">
                  <a:moveTo>
                    <a:pt x="41251" y="0"/>
                  </a:moveTo>
                  <a:lnTo>
                    <a:pt x="496369" y="0"/>
                  </a:lnTo>
                  <a:cubicBezTo>
                    <a:pt x="507309" y="0"/>
                    <a:pt x="517802" y="4346"/>
                    <a:pt x="525538" y="12082"/>
                  </a:cubicBezTo>
                  <a:cubicBezTo>
                    <a:pt x="533274" y="19818"/>
                    <a:pt x="537620" y="30311"/>
                    <a:pt x="537620" y="41251"/>
                  </a:cubicBezTo>
                  <a:lnTo>
                    <a:pt x="537620" y="87256"/>
                  </a:lnTo>
                  <a:cubicBezTo>
                    <a:pt x="537620" y="110038"/>
                    <a:pt x="519151" y="128507"/>
                    <a:pt x="496369" y="128507"/>
                  </a:cubicBezTo>
                  <a:lnTo>
                    <a:pt x="41251" y="128507"/>
                  </a:lnTo>
                  <a:cubicBezTo>
                    <a:pt x="18469" y="128507"/>
                    <a:pt x="0" y="110038"/>
                    <a:pt x="0" y="87256"/>
                  </a:cubicBezTo>
                  <a:lnTo>
                    <a:pt x="0" y="41251"/>
                  </a:lnTo>
                  <a:cubicBezTo>
                    <a:pt x="0" y="18469"/>
                    <a:pt x="18469" y="0"/>
                    <a:pt x="41251" y="0"/>
                  </a:cubicBezTo>
                  <a:close/>
                </a:path>
              </a:pathLst>
            </a:custGeom>
            <a:solidFill>
              <a:srgbClr val="052E6B"/>
            </a:solidFill>
          </p:spPr>
        </p:sp>
        <p:sp>
          <p:nvSpPr>
            <p:cNvPr id="48" name="TextBox 48"/>
            <p:cNvSpPr txBox="1"/>
            <p:nvPr/>
          </p:nvSpPr>
          <p:spPr>
            <a:xfrm>
              <a:off x="0" y="-104775"/>
              <a:ext cx="537620" cy="233282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1423012" y="19834763"/>
            <a:ext cx="1587728" cy="1597808"/>
            <a:chOff x="0" y="0"/>
            <a:chExt cx="807673" cy="8128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07673" cy="812800"/>
            </a:xfrm>
            <a:custGeom>
              <a:avLst/>
              <a:gdLst/>
              <a:ahLst/>
              <a:cxnLst/>
              <a:rect l="l" t="t" r="r" b="b"/>
              <a:pathLst>
                <a:path w="807673" h="812800">
                  <a:moveTo>
                    <a:pt x="403836" y="0"/>
                  </a:moveTo>
                  <a:cubicBezTo>
                    <a:pt x="180804" y="0"/>
                    <a:pt x="0" y="181951"/>
                    <a:pt x="0" y="406400"/>
                  </a:cubicBezTo>
                  <a:cubicBezTo>
                    <a:pt x="0" y="630849"/>
                    <a:pt x="180804" y="812800"/>
                    <a:pt x="403836" y="812800"/>
                  </a:cubicBezTo>
                  <a:cubicBezTo>
                    <a:pt x="626869" y="812800"/>
                    <a:pt x="807673" y="630849"/>
                    <a:pt x="807673" y="406400"/>
                  </a:cubicBezTo>
                  <a:cubicBezTo>
                    <a:pt x="807673" y="181951"/>
                    <a:pt x="626869" y="0"/>
                    <a:pt x="403836" y="0"/>
                  </a:cubicBezTo>
                  <a:close/>
                </a:path>
              </a:pathLst>
            </a:custGeom>
            <a:solidFill>
              <a:srgbClr val="052E6B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75719" y="-9525"/>
              <a:ext cx="656234" cy="746125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5884"/>
                </a:lnSpc>
              </a:pPr>
              <a:endParaRPr/>
            </a:p>
          </p:txBody>
        </p:sp>
      </p:grpSp>
      <p:sp>
        <p:nvSpPr>
          <p:cNvPr id="52" name="Freeform 52"/>
          <p:cNvSpPr/>
          <p:nvPr/>
        </p:nvSpPr>
        <p:spPr>
          <a:xfrm>
            <a:off x="2683684" y="20135180"/>
            <a:ext cx="895887" cy="873490"/>
          </a:xfrm>
          <a:custGeom>
            <a:avLst/>
            <a:gdLst/>
            <a:ahLst/>
            <a:cxnLst/>
            <a:rect l="l" t="t" r="r" b="b"/>
            <a:pathLst>
              <a:path w="895887" h="873490">
                <a:moveTo>
                  <a:pt x="0" y="0"/>
                </a:moveTo>
                <a:lnTo>
                  <a:pt x="895887" y="0"/>
                </a:lnTo>
                <a:lnTo>
                  <a:pt x="895887" y="873490"/>
                </a:lnTo>
                <a:lnTo>
                  <a:pt x="0" y="873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3" name="Group 53"/>
          <p:cNvGrpSpPr/>
          <p:nvPr/>
        </p:nvGrpSpPr>
        <p:grpSpPr>
          <a:xfrm>
            <a:off x="11368250" y="26518389"/>
            <a:ext cx="7360235" cy="7981464"/>
            <a:chOff x="0" y="0"/>
            <a:chExt cx="658881" cy="714493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658881" cy="714493"/>
            </a:xfrm>
            <a:custGeom>
              <a:avLst/>
              <a:gdLst/>
              <a:ahLst/>
              <a:cxnLst/>
              <a:rect l="l" t="t" r="r" b="b"/>
              <a:pathLst>
                <a:path w="658881" h="714493">
                  <a:moveTo>
                    <a:pt x="33659" y="0"/>
                  </a:moveTo>
                  <a:lnTo>
                    <a:pt x="625221" y="0"/>
                  </a:lnTo>
                  <a:cubicBezTo>
                    <a:pt x="643811" y="0"/>
                    <a:pt x="658881" y="15070"/>
                    <a:pt x="658881" y="33659"/>
                  </a:cubicBezTo>
                  <a:lnTo>
                    <a:pt x="658881" y="680833"/>
                  </a:lnTo>
                  <a:cubicBezTo>
                    <a:pt x="658881" y="699423"/>
                    <a:pt x="643811" y="714493"/>
                    <a:pt x="625221" y="714493"/>
                  </a:cubicBezTo>
                  <a:lnTo>
                    <a:pt x="33659" y="714493"/>
                  </a:lnTo>
                  <a:cubicBezTo>
                    <a:pt x="15070" y="714493"/>
                    <a:pt x="0" y="699423"/>
                    <a:pt x="0" y="680833"/>
                  </a:cubicBezTo>
                  <a:lnTo>
                    <a:pt x="0" y="33659"/>
                  </a:lnTo>
                  <a:cubicBezTo>
                    <a:pt x="0" y="15070"/>
                    <a:pt x="15070" y="0"/>
                    <a:pt x="33659" y="0"/>
                  </a:cubicBezTo>
                  <a:close/>
                </a:path>
              </a:pathLst>
            </a:custGeom>
            <a:ln w="57150" cap="rnd">
              <a:solidFill>
                <a:srgbClr val="0E55B0"/>
              </a:solidFill>
              <a:prstDash val="solid"/>
              <a:round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104775"/>
              <a:ext cx="658881" cy="819268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pic>
        <p:nvPicPr>
          <p:cNvPr id="56" name="Picture 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00783" y="27430045"/>
            <a:ext cx="5166733" cy="5126246"/>
          </a:xfrm>
          <a:prstGeom prst="rect">
            <a:avLst/>
          </a:prstGeom>
        </p:spPr>
      </p:pic>
      <p:grpSp>
        <p:nvGrpSpPr>
          <p:cNvPr id="57" name="Group 57"/>
          <p:cNvGrpSpPr/>
          <p:nvPr/>
        </p:nvGrpSpPr>
        <p:grpSpPr>
          <a:xfrm>
            <a:off x="19109806" y="26518389"/>
            <a:ext cx="8867054" cy="7981464"/>
            <a:chOff x="0" y="0"/>
            <a:chExt cx="793770" cy="71449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93770" cy="714493"/>
            </a:xfrm>
            <a:custGeom>
              <a:avLst/>
              <a:gdLst/>
              <a:ahLst/>
              <a:cxnLst/>
              <a:rect l="l" t="t" r="r" b="b"/>
              <a:pathLst>
                <a:path w="793770" h="714493">
                  <a:moveTo>
                    <a:pt x="27940" y="0"/>
                  </a:moveTo>
                  <a:lnTo>
                    <a:pt x="765830" y="0"/>
                  </a:lnTo>
                  <a:cubicBezTo>
                    <a:pt x="773240" y="0"/>
                    <a:pt x="780347" y="2944"/>
                    <a:pt x="785587" y="8183"/>
                  </a:cubicBezTo>
                  <a:cubicBezTo>
                    <a:pt x="790826" y="13423"/>
                    <a:pt x="793770" y="20530"/>
                    <a:pt x="793770" y="27940"/>
                  </a:cubicBezTo>
                  <a:lnTo>
                    <a:pt x="793770" y="686553"/>
                  </a:lnTo>
                  <a:cubicBezTo>
                    <a:pt x="793770" y="693963"/>
                    <a:pt x="790826" y="701070"/>
                    <a:pt x="785587" y="706309"/>
                  </a:cubicBezTo>
                  <a:cubicBezTo>
                    <a:pt x="780347" y="711549"/>
                    <a:pt x="773240" y="714493"/>
                    <a:pt x="765830" y="714493"/>
                  </a:cubicBezTo>
                  <a:lnTo>
                    <a:pt x="27940" y="714493"/>
                  </a:lnTo>
                  <a:cubicBezTo>
                    <a:pt x="20530" y="714493"/>
                    <a:pt x="13423" y="711549"/>
                    <a:pt x="8183" y="706309"/>
                  </a:cubicBezTo>
                  <a:cubicBezTo>
                    <a:pt x="2944" y="701070"/>
                    <a:pt x="0" y="693963"/>
                    <a:pt x="0" y="686553"/>
                  </a:cubicBezTo>
                  <a:lnTo>
                    <a:pt x="0" y="27940"/>
                  </a:lnTo>
                  <a:cubicBezTo>
                    <a:pt x="0" y="20530"/>
                    <a:pt x="2944" y="13423"/>
                    <a:pt x="8183" y="8183"/>
                  </a:cubicBezTo>
                  <a:cubicBezTo>
                    <a:pt x="13423" y="2944"/>
                    <a:pt x="20530" y="0"/>
                    <a:pt x="27940" y="0"/>
                  </a:cubicBezTo>
                  <a:close/>
                </a:path>
              </a:pathLst>
            </a:custGeom>
            <a:ln w="57150" cap="rnd">
              <a:solidFill>
                <a:srgbClr val="0E55B0"/>
              </a:solidFill>
              <a:prstDash val="solid"/>
              <a:round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0" y="-104775"/>
              <a:ext cx="793770" cy="819268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pic>
        <p:nvPicPr>
          <p:cNvPr id="60" name="Picture 6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85974" y="27659047"/>
            <a:ext cx="8914720" cy="7028163"/>
          </a:xfrm>
          <a:prstGeom prst="rect">
            <a:avLst/>
          </a:prstGeom>
        </p:spPr>
      </p:pic>
      <p:grpSp>
        <p:nvGrpSpPr>
          <p:cNvPr id="61" name="Group 61"/>
          <p:cNvGrpSpPr/>
          <p:nvPr/>
        </p:nvGrpSpPr>
        <p:grpSpPr>
          <a:xfrm>
            <a:off x="12619103" y="32417864"/>
            <a:ext cx="445293" cy="434640"/>
            <a:chOff x="0" y="0"/>
            <a:chExt cx="47246" cy="46116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47246" cy="46116"/>
            </a:xfrm>
            <a:custGeom>
              <a:avLst/>
              <a:gdLst/>
              <a:ahLst/>
              <a:cxnLst/>
              <a:rect l="l" t="t" r="r" b="b"/>
              <a:pathLst>
                <a:path w="47246" h="46116">
                  <a:moveTo>
                    <a:pt x="0" y="0"/>
                  </a:moveTo>
                  <a:lnTo>
                    <a:pt x="47246" y="0"/>
                  </a:lnTo>
                  <a:lnTo>
                    <a:pt x="47246" y="46116"/>
                  </a:lnTo>
                  <a:lnTo>
                    <a:pt x="0" y="46116"/>
                  </a:lnTo>
                  <a:close/>
                </a:path>
              </a:pathLst>
            </a:custGeom>
            <a:solidFill>
              <a:srgbClr val="00357A"/>
            </a:solidFill>
            <a:ln cap="sq">
              <a:noFill/>
              <a:prstDash val="solid"/>
              <a:miter/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0" y="-104775"/>
              <a:ext cx="47246" cy="150891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2619103" y="33011200"/>
            <a:ext cx="445293" cy="434640"/>
            <a:chOff x="0" y="0"/>
            <a:chExt cx="47246" cy="46116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47246" cy="46116"/>
            </a:xfrm>
            <a:custGeom>
              <a:avLst/>
              <a:gdLst/>
              <a:ahLst/>
              <a:cxnLst/>
              <a:rect l="l" t="t" r="r" b="b"/>
              <a:pathLst>
                <a:path w="47246" h="46116">
                  <a:moveTo>
                    <a:pt x="0" y="0"/>
                  </a:moveTo>
                  <a:lnTo>
                    <a:pt x="47246" y="0"/>
                  </a:lnTo>
                  <a:lnTo>
                    <a:pt x="47246" y="46116"/>
                  </a:lnTo>
                  <a:lnTo>
                    <a:pt x="0" y="46116"/>
                  </a:lnTo>
                  <a:close/>
                </a:path>
              </a:pathLst>
            </a:custGeom>
            <a:solidFill>
              <a:srgbClr val="F9C746"/>
            </a:solidFill>
            <a:ln cap="sq">
              <a:noFill/>
              <a:prstDash val="solid"/>
              <a:miter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0" y="-104775"/>
              <a:ext cx="47246" cy="150891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2619103" y="33567551"/>
            <a:ext cx="445293" cy="434640"/>
            <a:chOff x="0" y="0"/>
            <a:chExt cx="47246" cy="46116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7246" cy="46116"/>
            </a:xfrm>
            <a:custGeom>
              <a:avLst/>
              <a:gdLst/>
              <a:ahLst/>
              <a:cxnLst/>
              <a:rect l="l" t="t" r="r" b="b"/>
              <a:pathLst>
                <a:path w="47246" h="46116">
                  <a:moveTo>
                    <a:pt x="0" y="0"/>
                  </a:moveTo>
                  <a:lnTo>
                    <a:pt x="47246" y="0"/>
                  </a:lnTo>
                  <a:lnTo>
                    <a:pt x="47246" y="46116"/>
                  </a:lnTo>
                  <a:lnTo>
                    <a:pt x="0" y="46116"/>
                  </a:lnTo>
                  <a:close/>
                </a:path>
              </a:pathLst>
            </a:custGeom>
            <a:solidFill>
              <a:srgbClr val="0E55B0"/>
            </a:solidFill>
            <a:ln cap="sq">
              <a:noFill/>
              <a:prstDash val="solid"/>
              <a:miter/>
            </a:ln>
          </p:spPr>
        </p:sp>
        <p:sp>
          <p:nvSpPr>
            <p:cNvPr id="69" name="TextBox 69"/>
            <p:cNvSpPr txBox="1"/>
            <p:nvPr/>
          </p:nvSpPr>
          <p:spPr>
            <a:xfrm>
              <a:off x="0" y="-104775"/>
              <a:ext cx="47246" cy="150891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sp>
        <p:nvSpPr>
          <p:cNvPr id="70" name="Freeform 70"/>
          <p:cNvSpPr/>
          <p:nvPr/>
        </p:nvSpPr>
        <p:spPr>
          <a:xfrm>
            <a:off x="11870768" y="20181910"/>
            <a:ext cx="709258" cy="903513"/>
          </a:xfrm>
          <a:custGeom>
            <a:avLst/>
            <a:gdLst/>
            <a:ahLst/>
            <a:cxnLst/>
            <a:rect l="l" t="t" r="r" b="b"/>
            <a:pathLst>
              <a:path w="709258" h="903513">
                <a:moveTo>
                  <a:pt x="0" y="0"/>
                </a:moveTo>
                <a:lnTo>
                  <a:pt x="709258" y="0"/>
                </a:lnTo>
                <a:lnTo>
                  <a:pt x="709258" y="903514"/>
                </a:lnTo>
                <a:lnTo>
                  <a:pt x="0" y="903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2305972" y="29568955"/>
            <a:ext cx="4915523" cy="4990379"/>
          </a:xfrm>
          <a:custGeom>
            <a:avLst/>
            <a:gdLst/>
            <a:ahLst/>
            <a:cxnLst/>
            <a:rect l="l" t="t" r="r" b="b"/>
            <a:pathLst>
              <a:path w="4915523" h="4990379">
                <a:moveTo>
                  <a:pt x="0" y="0"/>
                </a:moveTo>
                <a:lnTo>
                  <a:pt x="4915522" y="0"/>
                </a:lnTo>
                <a:lnTo>
                  <a:pt x="4915522" y="4990378"/>
                </a:lnTo>
                <a:lnTo>
                  <a:pt x="0" y="49903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8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25986985" y="39371567"/>
            <a:ext cx="1878451" cy="1907056"/>
          </a:xfrm>
          <a:custGeom>
            <a:avLst/>
            <a:gdLst/>
            <a:ahLst/>
            <a:cxnLst/>
            <a:rect l="l" t="t" r="r" b="b"/>
            <a:pathLst>
              <a:path w="1878451" h="1907056">
                <a:moveTo>
                  <a:pt x="0" y="0"/>
                </a:moveTo>
                <a:lnTo>
                  <a:pt x="1878451" y="0"/>
                </a:lnTo>
                <a:lnTo>
                  <a:pt x="1878451" y="1907057"/>
                </a:lnTo>
                <a:lnTo>
                  <a:pt x="0" y="19070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73" name="Group 73"/>
          <p:cNvGrpSpPr/>
          <p:nvPr/>
        </p:nvGrpSpPr>
        <p:grpSpPr>
          <a:xfrm>
            <a:off x="3488914" y="39305321"/>
            <a:ext cx="6005652" cy="1435530"/>
            <a:chOff x="0" y="0"/>
            <a:chExt cx="537620" cy="128507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537620" cy="128507"/>
            </a:xfrm>
            <a:custGeom>
              <a:avLst/>
              <a:gdLst/>
              <a:ahLst/>
              <a:cxnLst/>
              <a:rect l="l" t="t" r="r" b="b"/>
              <a:pathLst>
                <a:path w="537620" h="128507">
                  <a:moveTo>
                    <a:pt x="41251" y="0"/>
                  </a:moveTo>
                  <a:lnTo>
                    <a:pt x="496369" y="0"/>
                  </a:lnTo>
                  <a:cubicBezTo>
                    <a:pt x="507309" y="0"/>
                    <a:pt x="517802" y="4346"/>
                    <a:pt x="525538" y="12082"/>
                  </a:cubicBezTo>
                  <a:cubicBezTo>
                    <a:pt x="533274" y="19818"/>
                    <a:pt x="537620" y="30311"/>
                    <a:pt x="537620" y="41251"/>
                  </a:cubicBezTo>
                  <a:lnTo>
                    <a:pt x="537620" y="87256"/>
                  </a:lnTo>
                  <a:cubicBezTo>
                    <a:pt x="537620" y="110038"/>
                    <a:pt x="519151" y="128507"/>
                    <a:pt x="496369" y="128507"/>
                  </a:cubicBezTo>
                  <a:lnTo>
                    <a:pt x="41251" y="128507"/>
                  </a:lnTo>
                  <a:cubicBezTo>
                    <a:pt x="18469" y="128507"/>
                    <a:pt x="0" y="110038"/>
                    <a:pt x="0" y="87256"/>
                  </a:cubicBezTo>
                  <a:lnTo>
                    <a:pt x="0" y="41251"/>
                  </a:lnTo>
                  <a:cubicBezTo>
                    <a:pt x="0" y="18469"/>
                    <a:pt x="18469" y="0"/>
                    <a:pt x="41251" y="0"/>
                  </a:cubicBezTo>
                  <a:close/>
                </a:path>
              </a:pathLst>
            </a:custGeom>
            <a:solidFill>
              <a:srgbClr val="F9C746"/>
            </a:solidFill>
          </p:spPr>
        </p:sp>
        <p:sp>
          <p:nvSpPr>
            <p:cNvPr id="75" name="TextBox 75"/>
            <p:cNvSpPr txBox="1"/>
            <p:nvPr/>
          </p:nvSpPr>
          <p:spPr>
            <a:xfrm>
              <a:off x="0" y="-104775"/>
              <a:ext cx="537620" cy="233282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845781" y="39691042"/>
            <a:ext cx="22435208" cy="2358956"/>
            <a:chOff x="0" y="0"/>
            <a:chExt cx="2008377" cy="211171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008377" cy="211171"/>
            </a:xfrm>
            <a:custGeom>
              <a:avLst/>
              <a:gdLst/>
              <a:ahLst/>
              <a:cxnLst/>
              <a:rect l="l" t="t" r="r" b="b"/>
              <a:pathLst>
                <a:path w="2008377" h="211171">
                  <a:moveTo>
                    <a:pt x="11043" y="0"/>
                  </a:moveTo>
                  <a:lnTo>
                    <a:pt x="1997335" y="0"/>
                  </a:lnTo>
                  <a:cubicBezTo>
                    <a:pt x="2003434" y="0"/>
                    <a:pt x="2008377" y="4944"/>
                    <a:pt x="2008377" y="11043"/>
                  </a:cubicBezTo>
                  <a:lnTo>
                    <a:pt x="2008377" y="200129"/>
                  </a:lnTo>
                  <a:cubicBezTo>
                    <a:pt x="2008377" y="206227"/>
                    <a:pt x="2003434" y="211171"/>
                    <a:pt x="1997335" y="211171"/>
                  </a:cubicBezTo>
                  <a:lnTo>
                    <a:pt x="11043" y="211171"/>
                  </a:lnTo>
                  <a:cubicBezTo>
                    <a:pt x="4944" y="211171"/>
                    <a:pt x="0" y="206227"/>
                    <a:pt x="0" y="200129"/>
                  </a:cubicBezTo>
                  <a:lnTo>
                    <a:pt x="0" y="11043"/>
                  </a:lnTo>
                  <a:cubicBezTo>
                    <a:pt x="0" y="4944"/>
                    <a:pt x="4944" y="0"/>
                    <a:pt x="11043" y="0"/>
                  </a:cubicBezTo>
                  <a:close/>
                </a:path>
              </a:pathLst>
            </a:custGeom>
            <a:solidFill>
              <a:srgbClr val="F9C746"/>
            </a:solidFill>
            <a:ln w="95250" cap="rnd">
              <a:solidFill>
                <a:srgbClr val="F9C746"/>
              </a:solidFill>
              <a:prstDash val="solid"/>
              <a:round/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0" y="-104775"/>
              <a:ext cx="2008377" cy="315946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7005"/>
                </a:lnSpc>
              </a:pPr>
              <a:endParaRPr/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2422095" y="39272712"/>
            <a:ext cx="1587728" cy="1597808"/>
            <a:chOff x="0" y="0"/>
            <a:chExt cx="807673" cy="81280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807673" cy="812800"/>
            </a:xfrm>
            <a:custGeom>
              <a:avLst/>
              <a:gdLst/>
              <a:ahLst/>
              <a:cxnLst/>
              <a:rect l="l" t="t" r="r" b="b"/>
              <a:pathLst>
                <a:path w="807673" h="812800">
                  <a:moveTo>
                    <a:pt x="403836" y="0"/>
                  </a:moveTo>
                  <a:cubicBezTo>
                    <a:pt x="180804" y="0"/>
                    <a:pt x="0" y="181951"/>
                    <a:pt x="0" y="406400"/>
                  </a:cubicBezTo>
                  <a:cubicBezTo>
                    <a:pt x="0" y="630849"/>
                    <a:pt x="180804" y="812800"/>
                    <a:pt x="403836" y="812800"/>
                  </a:cubicBezTo>
                  <a:cubicBezTo>
                    <a:pt x="626869" y="812800"/>
                    <a:pt x="807673" y="630849"/>
                    <a:pt x="807673" y="406400"/>
                  </a:cubicBezTo>
                  <a:cubicBezTo>
                    <a:pt x="807673" y="181951"/>
                    <a:pt x="626869" y="0"/>
                    <a:pt x="403836" y="0"/>
                  </a:cubicBezTo>
                  <a:close/>
                </a:path>
              </a:pathLst>
            </a:custGeom>
            <a:solidFill>
              <a:srgbClr val="F9C746"/>
            </a:solidFill>
            <a:ln w="38100" cap="sq">
              <a:solidFill>
                <a:srgbClr val="F9C746"/>
              </a:solidFill>
              <a:prstDash val="solid"/>
              <a:miter/>
            </a:ln>
          </p:spPr>
        </p:sp>
        <p:sp>
          <p:nvSpPr>
            <p:cNvPr id="81" name="TextBox 81"/>
            <p:cNvSpPr txBox="1"/>
            <p:nvPr/>
          </p:nvSpPr>
          <p:spPr>
            <a:xfrm>
              <a:off x="75719" y="-9525"/>
              <a:ext cx="656234" cy="746125"/>
            </a:xfrm>
            <a:prstGeom prst="rect">
              <a:avLst/>
            </a:prstGeom>
          </p:spPr>
          <p:txBody>
            <a:bodyPr lIns="101686" tIns="101686" rIns="101686" bIns="101686" rtlCol="0" anchor="ctr"/>
            <a:lstStyle/>
            <a:p>
              <a:pPr algn="ctr">
                <a:lnSpc>
                  <a:spcPts val="5884"/>
                </a:lnSpc>
              </a:pPr>
              <a:endParaRPr/>
            </a:p>
          </p:txBody>
        </p:sp>
      </p:grpSp>
      <p:sp>
        <p:nvSpPr>
          <p:cNvPr id="82" name="Freeform 82"/>
          <p:cNvSpPr/>
          <p:nvPr/>
        </p:nvSpPr>
        <p:spPr>
          <a:xfrm>
            <a:off x="2802496" y="39437434"/>
            <a:ext cx="594640" cy="849485"/>
          </a:xfrm>
          <a:custGeom>
            <a:avLst/>
            <a:gdLst/>
            <a:ahLst/>
            <a:cxnLst/>
            <a:rect l="l" t="t" r="r" b="b"/>
            <a:pathLst>
              <a:path w="594640" h="849485">
                <a:moveTo>
                  <a:pt x="0" y="0"/>
                </a:moveTo>
                <a:lnTo>
                  <a:pt x="594640" y="0"/>
                </a:lnTo>
                <a:lnTo>
                  <a:pt x="594640" y="849485"/>
                </a:lnTo>
                <a:lnTo>
                  <a:pt x="0" y="8494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3" name="Freeform 83"/>
          <p:cNvSpPr/>
          <p:nvPr/>
        </p:nvSpPr>
        <p:spPr>
          <a:xfrm>
            <a:off x="49673" y="-139448"/>
            <a:ext cx="30226327" cy="3362679"/>
          </a:xfrm>
          <a:custGeom>
            <a:avLst/>
            <a:gdLst/>
            <a:ahLst/>
            <a:cxnLst/>
            <a:rect l="l" t="t" r="r" b="b"/>
            <a:pathLst>
              <a:path w="30226327" h="3362679">
                <a:moveTo>
                  <a:pt x="0" y="0"/>
                </a:moveTo>
                <a:lnTo>
                  <a:pt x="30226327" y="0"/>
                </a:lnTo>
                <a:lnTo>
                  <a:pt x="30226327" y="3362679"/>
                </a:lnTo>
                <a:lnTo>
                  <a:pt x="0" y="336267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84" name="TextBox 84"/>
          <p:cNvSpPr txBox="1"/>
          <p:nvPr/>
        </p:nvSpPr>
        <p:spPr>
          <a:xfrm>
            <a:off x="2231590" y="36620817"/>
            <a:ext cx="21220319" cy="172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Purpose: Provide actionable suggestions based on your research findings. This section is often forward-looking and practical.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Key Elements: What actions or future research should be taken?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Recommendations could be for practice, policy, or further study.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Length: Keep it brief but impactful (50-100 words).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2248777" y="10934834"/>
            <a:ext cx="12358954" cy="347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Purpose: Briefly introduce the research topic, including background information and why the research is important.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Key Elements: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Context and significance of the study.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research question or hypothesis.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Avoid going into too much detail—keep it brief but impactful.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Length: Keep the introduction short (150-200 words).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Font: Use a readable size (e.g., 40-50 pt) to ensure clarity.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2323014" y="21886033"/>
            <a:ext cx="7378849" cy="9581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673" lvl="1" indent="-367337" algn="l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Purpose: Summarize the implications of your results. What do the findings mean in the broader context of the research area?</a:t>
            </a:r>
          </a:p>
          <a:p>
            <a:pPr marL="734673" lvl="1" indent="-367337" algn="l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Key Elements:</a:t>
            </a:r>
          </a:p>
          <a:p>
            <a:pPr marL="734673" lvl="1" indent="-367337" algn="l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Restate the key findings.</a:t>
            </a:r>
          </a:p>
          <a:p>
            <a:pPr marL="734673" lvl="1" indent="-367337" algn="l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Relate the findings to the research question or hypothesis.</a:t>
            </a:r>
          </a:p>
          <a:p>
            <a:pPr marL="734673" lvl="1" indent="-367337" algn="l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Mention any unexpected findings or limitations.</a:t>
            </a:r>
          </a:p>
          <a:p>
            <a:pPr marL="734673" lvl="1" indent="-367337" algn="l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Length: Keep this section short (75-100 words), summarizing the main takeaway.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4600149" y="5049563"/>
            <a:ext cx="23265287" cy="260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Title should be clear and in large fonts (e.g. Times New Roman &gt; 80 points). Length: Keep the title concise (10-15 words maximum).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Content: The title should clearly reflect the core of the research. It should be informative and specific.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Font: Use large, bold font (e.g., 80-100 pt) to make the title easily readable from a distance.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Placement: Center the title at the top of the poster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Author Information: Beneath the title, include the full names of the authors, their affiliations, and any collaborating institutions.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correspondding author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4347129" y="9113301"/>
            <a:ext cx="4362593" cy="854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  <a:spcBef>
                <a:spcPct val="0"/>
              </a:spcBef>
            </a:pPr>
            <a:r>
              <a:rPr lang="en-US" sz="5004" spc="31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INTRODUCTION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17764102" y="9156148"/>
            <a:ext cx="4362593" cy="854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  <a:spcBef>
                <a:spcPct val="0"/>
              </a:spcBef>
            </a:pPr>
            <a:r>
              <a:rPr lang="en-US" sz="5004" spc="31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METHODOLOGY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13408820" y="20153963"/>
            <a:ext cx="4362593" cy="854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  <a:spcBef>
                <a:spcPct val="0"/>
              </a:spcBef>
            </a:pPr>
            <a:r>
              <a:rPr lang="en-US" sz="5004" spc="31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RESULT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3605341" y="35433393"/>
            <a:ext cx="5385312" cy="854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  <a:spcBef>
                <a:spcPct val="0"/>
              </a:spcBef>
            </a:pPr>
            <a:r>
              <a:rPr lang="en-US" sz="5004" spc="31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RECOMMENDATIONS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2039700" y="26759856"/>
            <a:ext cx="6017335" cy="746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5"/>
              </a:lnSpc>
              <a:spcBef>
                <a:spcPct val="0"/>
              </a:spcBef>
            </a:pPr>
            <a:r>
              <a:rPr lang="en-US" sz="4403" spc="273">
                <a:solidFill>
                  <a:srgbClr val="00357A"/>
                </a:solidFill>
                <a:latin typeface="Anton"/>
                <a:ea typeface="Anton"/>
                <a:cs typeface="Anton"/>
                <a:sym typeface="Anton"/>
              </a:rPr>
              <a:t>RESOURCE ALLOCATION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20099353" y="26759856"/>
            <a:ext cx="6887959" cy="745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5"/>
              </a:lnSpc>
              <a:spcBef>
                <a:spcPct val="0"/>
              </a:spcBef>
            </a:pPr>
            <a:r>
              <a:rPr lang="en-US" sz="4403" spc="273">
                <a:solidFill>
                  <a:srgbClr val="00357A"/>
                </a:solidFill>
                <a:latin typeface="Anton"/>
                <a:ea typeface="Anton"/>
                <a:cs typeface="Anton"/>
                <a:sym typeface="Anton"/>
              </a:rPr>
              <a:t>PERFORMANCE INDICATORS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3533306" y="32358775"/>
            <a:ext cx="3944327" cy="495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3"/>
              </a:lnSpc>
              <a:spcBef>
                <a:spcPct val="0"/>
              </a:spcBef>
            </a:pPr>
            <a:r>
              <a:rPr lang="en-US" sz="3002" spc="18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SECTOR A - 30%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3533306" y="32952110"/>
            <a:ext cx="3944327" cy="495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3"/>
              </a:lnSpc>
              <a:spcBef>
                <a:spcPct val="0"/>
              </a:spcBef>
            </a:pPr>
            <a:r>
              <a:rPr lang="en-US" sz="3002" spc="18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SECTOR B - 45%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3533306" y="33508461"/>
            <a:ext cx="3944327" cy="495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3"/>
              </a:lnSpc>
              <a:spcBef>
                <a:spcPct val="0"/>
              </a:spcBef>
            </a:pPr>
            <a:r>
              <a:rPr lang="en-US" sz="3002" spc="18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SECTOR C - 25%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2208135" y="3651856"/>
            <a:ext cx="26239511" cy="1368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spc="496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Anton"/>
                <a:ea typeface="Anton"/>
                <a:cs typeface="Anton"/>
                <a:sym typeface="Anton"/>
              </a:rPr>
              <a:t>POSTER TITLE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23388041" y="41399122"/>
            <a:ext cx="6887959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217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REFERENCES OR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spc="217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ADDITIONAL RESOURCES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16099745" y="10723642"/>
            <a:ext cx="11877115" cy="546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spc="16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Purpose: Describe how the research was conducted. This section outlines the study design, participants, data collection methods, and analysis techniques.</a:t>
            </a:r>
          </a:p>
          <a:p>
            <a:pPr marL="561341" lvl="1" indent="-280670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spc="16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Study Design: Is it observational, experimental, qualitative</a:t>
            </a:r>
          </a:p>
          <a:p>
            <a:pPr marL="561341" lvl="1" indent="-280670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spc="16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Participants: Who was included in the study. (e.g., demographics, sample size).</a:t>
            </a:r>
          </a:p>
          <a:p>
            <a:pPr marL="561341" lvl="1" indent="-280670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spc="16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Data Collection: What tools or instruments were used. (e.g., surveys, interviews, medical tests).</a:t>
            </a:r>
          </a:p>
          <a:p>
            <a:pPr marL="561341" lvl="1" indent="-280670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spc="16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Data Analysis: How were the results analyzed. (e.g., statistical methods, software used).</a:t>
            </a:r>
          </a:p>
          <a:p>
            <a:pPr marL="561341" lvl="1" indent="-280670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spc="16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Length: Be concise (100-150 words). Use bullet points or short paragraphs for clarity.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11235499" y="21623071"/>
            <a:ext cx="17045098" cy="391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Purpose: Present the findings of the study. Use visual aids (graphs, tables, charts) to make the data easy to interpret.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Key Elements: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Highlight the main results or outcomes.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 visuals (e.g., bar graphs, pie charts) to present numerical data.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Avoid overwhelming viewers with too much text—let the visuals do the talking.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Include brief captions for each visual.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Length: Focus on key results (100-150 words) with visual representations.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Visual Design: Ensure that charts and graphs are clear, labeled, and easy to read.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4305481" y="20186879"/>
            <a:ext cx="4362593" cy="854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  <a:spcBef>
                <a:spcPct val="0"/>
              </a:spcBef>
            </a:pPr>
            <a:r>
              <a:rPr lang="en-US" sz="5004" spc="31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CONCLUSION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2221185" y="40444541"/>
            <a:ext cx="21220319" cy="130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2574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Purpose: Acknowledge any individuals, institutions, or organizations that contributed to your research.</a:t>
            </a:r>
          </a:p>
          <a:p>
            <a:pPr marL="539749" lvl="1" indent="-269875" algn="l">
              <a:lnSpc>
                <a:spcPts val="2574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Key Elements:</a:t>
            </a:r>
          </a:p>
          <a:p>
            <a:pPr marL="539749" lvl="1" indent="-269875" algn="l">
              <a:lnSpc>
                <a:spcPts val="2574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Thank your funding sources, advisors, research assistants, or any collaborators.</a:t>
            </a:r>
          </a:p>
          <a:p>
            <a:pPr marL="539749" lvl="1" indent="-269875" algn="l">
              <a:lnSpc>
                <a:spcPts val="2574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Length: Keep this section very brief (1-3 sentences).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3721464" y="39332659"/>
            <a:ext cx="5773101" cy="863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5"/>
              </a:lnSpc>
              <a:spcBef>
                <a:spcPct val="0"/>
              </a:spcBef>
            </a:pPr>
            <a:r>
              <a:rPr lang="en-US" sz="5004" spc="310">
                <a:solidFill>
                  <a:srgbClr val="00357A"/>
                </a:solidFill>
                <a:latin typeface="Anton"/>
                <a:ea typeface="Anton"/>
                <a:cs typeface="Anton"/>
                <a:sym typeface="Anton"/>
              </a:rPr>
              <a:t>ACKNOWLEDGEMENTS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2422095" y="14652759"/>
            <a:ext cx="12128971" cy="4356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 spc="154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General Formatting Tips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Title: 80-100 pt.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Section Headings: 40-50 pt.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Body Text: 24-36 pt.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Color Scheme: Use contrasting colors (e.g., dark text on a light background) to enhance readability.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Spacing: Leave adequate space between sections to avoid clutter.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15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Visual Elements: Use high-quality, labeled visuals like charts, graphs, and photos.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672</Words>
  <Application>Microsoft Office PowerPoint</Application>
  <PresentationFormat>Custom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Montserrat Bold</vt:lpstr>
      <vt:lpstr>Anton</vt:lpstr>
      <vt:lpstr>Calibri</vt:lpstr>
      <vt:lpstr>Montserrat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Official Poster Template BINCxSIGMAAsia</dc:title>
  <dc:creator>Obie</dc:creator>
  <cp:lastModifiedBy>Robiyatul Adawiyah</cp:lastModifiedBy>
  <cp:revision>3</cp:revision>
  <dcterms:created xsi:type="dcterms:W3CDTF">2006-08-16T00:00:00Z</dcterms:created>
  <dcterms:modified xsi:type="dcterms:W3CDTF">2026-10-11T10:12:31Z</dcterms:modified>
  <dc:identifier>DAHXmYZQd8E</dc:identifier>
</cp:coreProperties>
</file>